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6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0" y="1490400"/>
            <a:ext cx="82269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300" y="1555200"/>
            <a:ext cx="3924808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00" y="608400"/>
            <a:ext cx="82269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00" y="1490400"/>
            <a:ext cx="82269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jpe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微信图片_202310191436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" y="0"/>
            <a:ext cx="9139555" cy="684149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commondata" val="eyJoZGlkIjoiODg1ZDk0MDk4YzNlYTAzYjYxNDI1OWI2ZTczYTk2OWU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admis</cp:lastModifiedBy>
  <cp:revision>155</cp:revision>
  <dcterms:created xsi:type="dcterms:W3CDTF">2019-06-19T02:08:00Z</dcterms:created>
  <dcterms:modified xsi:type="dcterms:W3CDTF">2023-10-20T02:29:52Z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6AA613B8DC314A529A9D8C33BDFB2C63_11</vt:lpwstr>
  </property>
</Properties>
</file>